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8" r:id="rId4"/>
  </p:sldMasterIdLst>
  <p:notesMasterIdLst>
    <p:notesMasterId r:id="rId25"/>
  </p:notesMasterIdLst>
  <p:sldIdLst>
    <p:sldId id="405" r:id="rId5"/>
    <p:sldId id="496" r:id="rId6"/>
    <p:sldId id="498" r:id="rId7"/>
    <p:sldId id="499" r:id="rId8"/>
    <p:sldId id="1860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8912"/>
  </p:normalViewPr>
  <p:slideViewPr>
    <p:cSldViewPr snapToGrid="0">
      <p:cViewPr varScale="1">
        <p:scale>
          <a:sx n="73" d="100"/>
          <a:sy n="73" d="100"/>
        </p:scale>
        <p:origin x="879" y="3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D0204ED1-147A-473B-B623-C0EE8B75FDAF}"/>
    <pc:docChg chg="undo custSel addSld delSld">
      <pc:chgData name="Khattab, Sherif" userId="c83b1e15-36f3-4f46-aceb-05aac24c545e" providerId="ADAL" clId="{D0204ED1-147A-473B-B623-C0EE8B75FDAF}" dt="2022-04-11T15:32:01.628" v="2" actId="2696"/>
      <pc:docMkLst>
        <pc:docMk/>
      </pc:docMkLst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196787359" sldId="33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1768971" sldId="33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79511808" sldId="33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323645996" sldId="33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D0204ED1-147A-473B-B623-C0EE8B75FDAF}" dt="2022-04-11T15:32:01.628" v="2" actId="2696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586403115" sldId="1866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2863842955" sldId="1867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061315482" sldId="1868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1447143480" sldId="1869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339422989" sldId="1870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132863452" sldId="1871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3737937548" sldId="1872"/>
        </pc:sldMkLst>
      </pc:sldChg>
      <pc:sldChg chg="add del">
        <pc:chgData name="Khattab, Sherif" userId="c83b1e15-36f3-4f46-aceb-05aac24c545e" providerId="ADAL" clId="{D0204ED1-147A-473B-B623-C0EE8B75FDAF}" dt="2022-04-11T15:32:01.628" v="2" actId="2696"/>
        <pc:sldMkLst>
          <pc:docMk/>
          <pc:sldMk cId="494241458" sldId="187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A71BF17B-6DC2-664D-BC23-FECDEA5B69E8}"/>
    <pc:docChg chg="custSel delSld modSld">
      <pc:chgData name="Khattab, Sherif" userId="c83b1e15-36f3-4f46-aceb-05aac24c545e" providerId="ADAL" clId="{A71BF17B-6DC2-664D-BC23-FECDEA5B69E8}" dt="2021-04-21T13:23:52.464" v="77" actId="20577"/>
      <pc:docMkLst>
        <pc:docMk/>
      </pc:docMkLst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A71BF17B-6DC2-664D-BC23-FECDEA5B69E8}" dt="2021-04-21T13:23:26.536" v="22" actId="2696"/>
        <pc:sldMkLst>
          <pc:docMk/>
          <pc:sldMk cId="81809153" sldId="329"/>
        </pc:sldMkLst>
      </pc:sldChg>
      <pc:sldChg chg="modSp mod">
        <pc:chgData name="Khattab, Sherif" userId="c83b1e15-36f3-4f46-aceb-05aac24c545e" providerId="ADAL" clId="{A71BF17B-6DC2-664D-BC23-FECDEA5B69E8}" dt="2021-04-21T13:23:52.464" v="7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71BF17B-6DC2-664D-BC23-FECDEA5B69E8}" dt="2021-04-21T13:23:52.464" v="7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71BF17B-6DC2-664D-BC23-FECDEA5B69E8}" dt="2021-04-21T13:22:58.773" v="21"/>
        <pc:sldMkLst>
          <pc:docMk/>
          <pc:sldMk cId="2374057061" sldId="498"/>
        </pc:sldMkLst>
        <pc:spChg chg="mod">
          <ac:chgData name="Khattab, Sherif" userId="c83b1e15-36f3-4f46-aceb-05aac24c545e" providerId="ADAL" clId="{A71BF17B-6DC2-664D-BC23-FECDEA5B69E8}" dt="2021-04-21T13:22:58.773" v="2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71BF17B-6DC2-664D-BC23-FECDEA5B69E8}" dt="2021-04-21T13:22:47.383" v="20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71BF17B-6DC2-664D-BC23-FECDEA5B69E8}" dt="2021-04-21T13:22:47.383" v="20" actId="27636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4D48EFC-B6F2-A74C-8324-11DA66C8CBD6}"/>
    <pc:docChg chg="modSld">
      <pc:chgData name="Khattab, Sherif" userId="c83b1e15-36f3-4f46-aceb-05aac24c545e" providerId="ADAL" clId="{04D48EFC-B6F2-A74C-8324-11DA66C8CBD6}" dt="2021-09-01T05:51:49.648" v="0"/>
      <pc:docMkLst>
        <pc:docMk/>
      </pc:docMkLst>
      <pc:sldChg chg="modSp">
        <pc:chgData name="Khattab, Sherif" userId="c83b1e15-36f3-4f46-aceb-05aac24c545e" providerId="ADAL" clId="{04D48EFC-B6F2-A74C-8324-11DA66C8CBD6}" dt="2021-09-01T05:51:49.648" v="0"/>
        <pc:sldMkLst>
          <pc:docMk/>
          <pc:sldMk cId="1894775455" sldId="405"/>
        </pc:sldMkLst>
        <pc:spChg chg="mod">
          <ac:chgData name="Khattab, Sherif" userId="c83b1e15-36f3-4f46-aceb-05aac24c545e" providerId="ADAL" clId="{04D48EFC-B6F2-A74C-8324-11DA66C8CBD6}" dt="2021-09-01T05:51:49.64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79E141C5-4844-4C8A-9587-99230FBDC7FB}"/>
    <pc:docChg chg="undo custSel addSld delSld modSld">
      <pc:chgData name="Khattab, Sherif" userId="c83b1e15-36f3-4f46-aceb-05aac24c545e" providerId="ADAL" clId="{79E141C5-4844-4C8A-9587-99230FBDC7FB}" dt="2021-04-26T09:51:13.794" v="332" actId="1076"/>
      <pc:docMkLst>
        <pc:docMk/>
      </pc:docMkLst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70504775" sldId="257"/>
        </pc:sldMkLst>
      </pc:sldChg>
      <pc:sldChg chg="addSp delSp modSp mod">
        <pc:chgData name="Khattab, Sherif" userId="c83b1e15-36f3-4f46-aceb-05aac24c545e" providerId="ADAL" clId="{79E141C5-4844-4C8A-9587-99230FBDC7FB}" dt="2021-04-26T09:46:28.170" v="269" actId="1076"/>
        <pc:sldMkLst>
          <pc:docMk/>
          <pc:sldMk cId="917628248" sldId="262"/>
        </pc:sldMkLst>
        <pc:picChg chg="add del">
          <ac:chgData name="Khattab, Sherif" userId="c83b1e15-36f3-4f46-aceb-05aac24c545e" providerId="ADAL" clId="{79E141C5-4844-4C8A-9587-99230FBDC7FB}" dt="2021-04-26T09:46:04.236" v="263" actId="22"/>
          <ac:picMkLst>
            <pc:docMk/>
            <pc:sldMk cId="917628248" sldId="262"/>
            <ac:picMk id="3" creationId="{1BA7C9EA-1BC2-42E1-84D3-55182E750AA0}"/>
          </ac:picMkLst>
        </pc:picChg>
        <pc:picChg chg="add mod">
          <ac:chgData name="Khattab, Sherif" userId="c83b1e15-36f3-4f46-aceb-05aac24c545e" providerId="ADAL" clId="{79E141C5-4844-4C8A-9587-99230FBDC7FB}" dt="2021-04-26T09:46:28.170" v="269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addSp modSp mod">
        <pc:chgData name="Khattab, Sherif" userId="c83b1e15-36f3-4f46-aceb-05aac24c545e" providerId="ADAL" clId="{79E141C5-4844-4C8A-9587-99230FBDC7FB}" dt="2021-04-26T09:47:05.195" v="276" actId="1076"/>
        <pc:sldMkLst>
          <pc:docMk/>
          <pc:sldMk cId="2470685941" sldId="267"/>
        </pc:sldMkLst>
        <pc:spChg chg="mod">
          <ac:chgData name="Khattab, Sherif" userId="c83b1e15-36f3-4f46-aceb-05aac24c545e" providerId="ADAL" clId="{79E141C5-4844-4C8A-9587-99230FBDC7FB}" dt="2021-04-26T09:47:03.406" v="275" actId="1076"/>
          <ac:spMkLst>
            <pc:docMk/>
            <pc:sldMk cId="2470685941" sldId="267"/>
            <ac:spMk id="223" creationId="{00000000-0000-0000-0000-000000000000}"/>
          </ac:spMkLst>
        </pc:spChg>
        <pc:picChg chg="add mod">
          <ac:chgData name="Khattab, Sherif" userId="c83b1e15-36f3-4f46-aceb-05aac24c545e" providerId="ADAL" clId="{79E141C5-4844-4C8A-9587-99230FBDC7FB}" dt="2021-04-26T09:47:05.195" v="276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83791612" sldId="296"/>
        </pc:sldMkLst>
      </pc:sldChg>
      <pc:sldChg chg="addSp delSp modSp mod">
        <pc:chgData name="Khattab, Sherif" userId="c83b1e15-36f3-4f46-aceb-05aac24c545e" providerId="ADAL" clId="{79E141C5-4844-4C8A-9587-99230FBDC7FB}" dt="2021-04-26T09:44:51.428" v="238" actId="1076"/>
        <pc:sldMkLst>
          <pc:docMk/>
          <pc:sldMk cId="2621768971" sldId="332"/>
        </pc:sldMkLst>
        <pc:picChg chg="add mod">
          <ac:chgData name="Khattab, Sherif" userId="c83b1e15-36f3-4f46-aceb-05aac24c545e" providerId="ADAL" clId="{79E141C5-4844-4C8A-9587-99230FBDC7FB}" dt="2021-04-26T09:44:51.428" v="238" actId="1076"/>
          <ac:picMkLst>
            <pc:docMk/>
            <pc:sldMk cId="2621768971" sldId="332"/>
            <ac:picMk id="4" creationId="{9023295E-42A9-4CA2-976C-536493B48CCD}"/>
          </ac:picMkLst>
        </pc:picChg>
        <pc:inkChg chg="add del">
          <ac:chgData name="Khattab, Sherif" userId="c83b1e15-36f3-4f46-aceb-05aac24c545e" providerId="ADAL" clId="{79E141C5-4844-4C8A-9587-99230FBDC7FB}" dt="2021-04-26T09:44:32.853" v="235"/>
          <ac:inkMkLst>
            <pc:docMk/>
            <pc:sldMk cId="2621768971" sldId="332"/>
            <ac:inkMk id="2" creationId="{0F269D47-FFE9-463A-B96F-045A2BBDC098}"/>
          </ac:inkMkLst>
        </pc:inkChg>
      </pc:sldChg>
      <pc:sldChg chg="modSp mod">
        <pc:chgData name="Khattab, Sherif" userId="c83b1e15-36f3-4f46-aceb-05aac24c545e" providerId="ADAL" clId="{79E141C5-4844-4C8A-9587-99230FBDC7FB}" dt="2021-04-26T09:37:32.331" v="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9E141C5-4844-4C8A-9587-99230FBDC7FB}" dt="2021-04-26T09:37:32.331" v="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Anim">
        <pc:chgData name="Khattab, Sherif" userId="c83b1e15-36f3-4f46-aceb-05aac24c545e" providerId="ADAL" clId="{79E141C5-4844-4C8A-9587-99230FBDC7FB}" dt="2021-04-21T19:12:44.879" v="8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79E141C5-4844-4C8A-9587-99230FBDC7FB}" dt="2021-04-21T19:12:44.879" v="8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79E141C5-4844-4C8A-9587-99230FBDC7FB}" dt="2021-04-26T09:47:31.830" v="277" actId="47"/>
        <pc:sldMkLst>
          <pc:docMk/>
          <pc:sldMk cId="3273674964" sldId="900"/>
        </pc:sldMkLst>
      </pc:sldChg>
      <pc:sldChg chg="addSp modSp new mod">
        <pc:chgData name="Khattab, Sherif" userId="c83b1e15-36f3-4f46-aceb-05aac24c545e" providerId="ADAL" clId="{79E141C5-4844-4C8A-9587-99230FBDC7FB}" dt="2021-04-26T09:49:20.057" v="299" actId="1076"/>
        <pc:sldMkLst>
          <pc:docMk/>
          <pc:sldMk cId="2863842955" sldId="1867"/>
        </pc:sldMkLst>
        <pc:spChg chg="mod">
          <ac:chgData name="Khattab, Sherif" userId="c83b1e15-36f3-4f46-aceb-05aac24c545e" providerId="ADAL" clId="{79E141C5-4844-4C8A-9587-99230FBDC7FB}" dt="2021-04-26T09:48:46.626" v="290" actId="20577"/>
          <ac:spMkLst>
            <pc:docMk/>
            <pc:sldMk cId="2863842955" sldId="1867"/>
            <ac:spMk id="2" creationId="{8B664BAC-31E7-4550-B51E-15E7E73CDBBA}"/>
          </ac:spMkLst>
        </pc:spChg>
        <pc:picChg chg="add mod">
          <ac:chgData name="Khattab, Sherif" userId="c83b1e15-36f3-4f46-aceb-05aac24c545e" providerId="ADAL" clId="{79E141C5-4844-4C8A-9587-99230FBDC7FB}" dt="2021-04-26T09:48:59.526" v="296" actId="1076"/>
          <ac:picMkLst>
            <pc:docMk/>
            <pc:sldMk cId="2863842955" sldId="1867"/>
            <ac:picMk id="7" creationId="{D93CF2BD-D861-4F57-9B29-3FB9535275CA}"/>
          </ac:picMkLst>
        </pc:picChg>
        <pc:picChg chg="add mod">
          <ac:chgData name="Khattab, Sherif" userId="c83b1e15-36f3-4f46-aceb-05aac24c545e" providerId="ADAL" clId="{79E141C5-4844-4C8A-9587-99230FBDC7FB}" dt="2021-04-26T09:49:20.057" v="299" actId="1076"/>
          <ac:picMkLst>
            <pc:docMk/>
            <pc:sldMk cId="2863842955" sldId="1867"/>
            <ac:picMk id="9" creationId="{775EA217-5A3A-43C2-8376-DC65D9903DD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50:18.934" v="327" actId="1076"/>
        <pc:sldMkLst>
          <pc:docMk/>
          <pc:sldMk cId="1061315482" sldId="1868"/>
        </pc:sldMkLst>
        <pc:spChg chg="mod">
          <ac:chgData name="Khattab, Sherif" userId="c83b1e15-36f3-4f46-aceb-05aac24c545e" providerId="ADAL" clId="{79E141C5-4844-4C8A-9587-99230FBDC7FB}" dt="2021-04-26T09:49:30.389" v="321" actId="20577"/>
          <ac:spMkLst>
            <pc:docMk/>
            <pc:sldMk cId="1061315482" sldId="1868"/>
            <ac:spMk id="2" creationId="{89290965-C187-4BB9-B967-081A5717FEC9}"/>
          </ac:spMkLst>
        </pc:spChg>
        <pc:picChg chg="add mod">
          <ac:chgData name="Khattab, Sherif" userId="c83b1e15-36f3-4f46-aceb-05aac24c545e" providerId="ADAL" clId="{79E141C5-4844-4C8A-9587-99230FBDC7FB}" dt="2021-04-26T09:49:54.690" v="324" actId="1076"/>
          <ac:picMkLst>
            <pc:docMk/>
            <pc:sldMk cId="1061315482" sldId="1868"/>
            <ac:picMk id="7" creationId="{5F54B6C9-C765-490D-8C13-C4A08570D2D8}"/>
          </ac:picMkLst>
        </pc:picChg>
        <pc:picChg chg="add mod">
          <ac:chgData name="Khattab, Sherif" userId="c83b1e15-36f3-4f46-aceb-05aac24c545e" providerId="ADAL" clId="{79E141C5-4844-4C8A-9587-99230FBDC7FB}" dt="2021-04-26T09:50:18.934" v="327" actId="1076"/>
          <ac:picMkLst>
            <pc:docMk/>
            <pc:sldMk cId="1061315482" sldId="1868"/>
            <ac:picMk id="9" creationId="{12D762AF-CCF8-4EA2-838E-D34FAAA672AB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41:26.765" v="155" actId="1076"/>
        <pc:sldMkLst>
          <pc:docMk/>
          <pc:sldMk cId="1447143480" sldId="1869"/>
        </pc:sldMkLst>
        <pc:spChg chg="mod">
          <ac:chgData name="Khattab, Sherif" userId="c83b1e15-36f3-4f46-aceb-05aac24c545e" providerId="ADAL" clId="{79E141C5-4844-4C8A-9587-99230FBDC7FB}" dt="2021-04-26T09:39:02.313" v="108" actId="20577"/>
          <ac:spMkLst>
            <pc:docMk/>
            <pc:sldMk cId="1447143480" sldId="1869"/>
            <ac:spMk id="2" creationId="{27802804-979C-4A0F-827B-E8C25DD383AD}"/>
          </ac:spMkLst>
        </pc:spChg>
        <pc:spChg chg="del">
          <ac:chgData name="Khattab, Sherif" userId="c83b1e15-36f3-4f46-aceb-05aac24c545e" providerId="ADAL" clId="{79E141C5-4844-4C8A-9587-99230FBDC7FB}" dt="2021-04-26T09:39:56.232" v="144" actId="478"/>
          <ac:spMkLst>
            <pc:docMk/>
            <pc:sldMk cId="1447143480" sldId="1869"/>
            <ac:spMk id="3" creationId="{5F04EA29-597A-466A-986B-3E98B47DD748}"/>
          </ac:spMkLst>
        </pc:spChg>
        <pc:picChg chg="add del">
          <ac:chgData name="Khattab, Sherif" userId="c83b1e15-36f3-4f46-aceb-05aac24c545e" providerId="ADAL" clId="{79E141C5-4844-4C8A-9587-99230FBDC7FB}" dt="2021-04-26T09:39:19.441" v="138" actId="22"/>
          <ac:picMkLst>
            <pc:docMk/>
            <pc:sldMk cId="1447143480" sldId="1869"/>
            <ac:picMk id="7" creationId="{8E78326B-76CB-4857-8659-179176424395}"/>
          </ac:picMkLst>
        </pc:picChg>
        <pc:picChg chg="add del mod">
          <ac:chgData name="Khattab, Sherif" userId="c83b1e15-36f3-4f46-aceb-05aac24c545e" providerId="ADAL" clId="{79E141C5-4844-4C8A-9587-99230FBDC7FB}" dt="2021-04-26T09:40:51.770" v="145" actId="478"/>
          <ac:picMkLst>
            <pc:docMk/>
            <pc:sldMk cId="1447143480" sldId="1869"/>
            <ac:picMk id="9" creationId="{D4ADC7D7-935C-480D-BBFD-971AFEF4B62C}"/>
          </ac:picMkLst>
        </pc:picChg>
        <pc:picChg chg="add mod">
          <ac:chgData name="Khattab, Sherif" userId="c83b1e15-36f3-4f46-aceb-05aac24c545e" providerId="ADAL" clId="{79E141C5-4844-4C8A-9587-99230FBDC7FB}" dt="2021-04-26T09:41:02.484" v="151" actId="1076"/>
          <ac:picMkLst>
            <pc:docMk/>
            <pc:sldMk cId="1447143480" sldId="1869"/>
            <ac:picMk id="11" creationId="{AD01C967-D520-46B4-B975-9B729F50B9C2}"/>
          </ac:picMkLst>
        </pc:picChg>
        <pc:picChg chg="add mod">
          <ac:chgData name="Khattab, Sherif" userId="c83b1e15-36f3-4f46-aceb-05aac24c545e" providerId="ADAL" clId="{79E141C5-4844-4C8A-9587-99230FBDC7FB}" dt="2021-04-26T09:41:26.765" v="155" actId="1076"/>
          <ac:picMkLst>
            <pc:docMk/>
            <pc:sldMk cId="1447143480" sldId="1869"/>
            <ac:picMk id="13" creationId="{95A7EB2F-E51C-40EC-A7F6-E9D29EF8D268}"/>
          </ac:picMkLst>
        </pc:picChg>
      </pc:sldChg>
      <pc:sldChg chg="addSp modSp new mod">
        <pc:chgData name="Khattab, Sherif" userId="c83b1e15-36f3-4f46-aceb-05aac24c545e" providerId="ADAL" clId="{79E141C5-4844-4C8A-9587-99230FBDC7FB}" dt="2021-04-26T09:42:26.681" v="163" actId="1076"/>
        <pc:sldMkLst>
          <pc:docMk/>
          <pc:sldMk cId="3339422989" sldId="1870"/>
        </pc:sldMkLst>
        <pc:spChg chg="mod">
          <ac:chgData name="Khattab, Sherif" userId="c83b1e15-36f3-4f46-aceb-05aac24c545e" providerId="ADAL" clId="{79E141C5-4844-4C8A-9587-99230FBDC7FB}" dt="2021-04-26T09:39:11.825" v="136" actId="20577"/>
          <ac:spMkLst>
            <pc:docMk/>
            <pc:sldMk cId="3339422989" sldId="1870"/>
            <ac:spMk id="2" creationId="{2AF4275D-B35F-4E96-8C0E-61CDA443E559}"/>
          </ac:spMkLst>
        </pc:spChg>
        <pc:picChg chg="add mod">
          <ac:chgData name="Khattab, Sherif" userId="c83b1e15-36f3-4f46-aceb-05aac24c545e" providerId="ADAL" clId="{79E141C5-4844-4C8A-9587-99230FBDC7FB}" dt="2021-04-26T09:41:55.894" v="158" actId="1076"/>
          <ac:picMkLst>
            <pc:docMk/>
            <pc:sldMk cId="3339422989" sldId="1870"/>
            <ac:picMk id="7" creationId="{6C60A701-65AE-45C5-9DDF-77047EF4AF17}"/>
          </ac:picMkLst>
        </pc:picChg>
        <pc:picChg chg="add mod">
          <ac:chgData name="Khattab, Sherif" userId="c83b1e15-36f3-4f46-aceb-05aac24c545e" providerId="ADAL" clId="{79E141C5-4844-4C8A-9587-99230FBDC7FB}" dt="2021-04-26T09:42:26.681" v="163" actId="1076"/>
          <ac:picMkLst>
            <pc:docMk/>
            <pc:sldMk cId="3339422989" sldId="1870"/>
            <ac:picMk id="9" creationId="{75A5408F-ECC3-43D5-986B-44CDCD49C86D}"/>
          </ac:picMkLst>
        </pc:picChg>
      </pc:sldChg>
      <pc:sldChg chg="addSp delSp modSp new mod">
        <pc:chgData name="Khattab, Sherif" userId="c83b1e15-36f3-4f46-aceb-05aac24c545e" providerId="ADAL" clId="{79E141C5-4844-4C8A-9587-99230FBDC7FB}" dt="2021-04-26T09:51:13.794" v="332" actId="1076"/>
        <pc:sldMkLst>
          <pc:docMk/>
          <pc:sldMk cId="3132863452" sldId="1871"/>
        </pc:sldMkLst>
        <pc:spChg chg="mod">
          <ac:chgData name="Khattab, Sherif" userId="c83b1e15-36f3-4f46-aceb-05aac24c545e" providerId="ADAL" clId="{79E141C5-4844-4C8A-9587-99230FBDC7FB}" dt="2021-04-26T09:43:05.958" v="194" actId="20577"/>
          <ac:spMkLst>
            <pc:docMk/>
            <pc:sldMk cId="3132863452" sldId="1871"/>
            <ac:spMk id="2" creationId="{9EB2E411-2766-4B23-B633-A9707D10A7F3}"/>
          </ac:spMkLst>
        </pc:spChg>
        <pc:picChg chg="add mod">
          <ac:chgData name="Khattab, Sherif" userId="c83b1e15-36f3-4f46-aceb-05aac24c545e" providerId="ADAL" clId="{79E141C5-4844-4C8A-9587-99230FBDC7FB}" dt="2021-04-26T09:43:11.054" v="197" actId="1076"/>
          <ac:picMkLst>
            <pc:docMk/>
            <pc:sldMk cId="3132863452" sldId="1871"/>
            <ac:picMk id="7" creationId="{299254A6-A83E-4A7D-ACC3-AE035399C4A1}"/>
          </ac:picMkLst>
        </pc:picChg>
        <pc:picChg chg="add mod">
          <ac:chgData name="Khattab, Sherif" userId="c83b1e15-36f3-4f46-aceb-05aac24c545e" providerId="ADAL" clId="{79E141C5-4844-4C8A-9587-99230FBDC7FB}" dt="2021-04-26T09:51:13.794" v="332" actId="1076"/>
          <ac:picMkLst>
            <pc:docMk/>
            <pc:sldMk cId="3132863452" sldId="1871"/>
            <ac:picMk id="10" creationId="{6D2E5934-C515-48CC-AA49-C400191B03A0}"/>
          </ac:picMkLst>
        </pc:picChg>
        <pc:inkChg chg="add del">
          <ac:chgData name="Khattab, Sherif" userId="c83b1e15-36f3-4f46-aceb-05aac24c545e" providerId="ADAL" clId="{79E141C5-4844-4C8A-9587-99230FBDC7FB}" dt="2021-04-26T09:50:56.180" v="329"/>
          <ac:inkMkLst>
            <pc:docMk/>
            <pc:sldMk cId="3132863452" sldId="1871"/>
            <ac:inkMk id="8" creationId="{7E01AAEE-5CEE-4026-B40B-142372656C0B}"/>
          </ac:inkMkLst>
        </pc:inkChg>
      </pc:sldChg>
      <pc:sldChg chg="addSp delSp modSp new mod">
        <pc:chgData name="Khattab, Sherif" userId="c83b1e15-36f3-4f46-aceb-05aac24c545e" providerId="ADAL" clId="{79E141C5-4844-4C8A-9587-99230FBDC7FB}" dt="2021-04-26T09:44:08.713" v="233" actId="20577"/>
        <pc:sldMkLst>
          <pc:docMk/>
          <pc:sldMk cId="3737937548" sldId="1872"/>
        </pc:sldMkLst>
        <pc:spChg chg="mod">
          <ac:chgData name="Khattab, Sherif" userId="c83b1e15-36f3-4f46-aceb-05aac24c545e" providerId="ADAL" clId="{79E141C5-4844-4C8A-9587-99230FBDC7FB}" dt="2021-04-26T09:44:08.713" v="233" actId="20577"/>
          <ac:spMkLst>
            <pc:docMk/>
            <pc:sldMk cId="3737937548" sldId="1872"/>
            <ac:spMk id="2" creationId="{764A5071-D018-4A00-B702-6901B4399DF0}"/>
          </ac:spMkLst>
        </pc:spChg>
        <pc:picChg chg="add mod">
          <ac:chgData name="Khattab, Sherif" userId="c83b1e15-36f3-4f46-aceb-05aac24c545e" providerId="ADAL" clId="{79E141C5-4844-4C8A-9587-99230FBDC7FB}" dt="2021-04-26T09:44:04.580" v="232" actId="1076"/>
          <ac:picMkLst>
            <pc:docMk/>
            <pc:sldMk cId="3737937548" sldId="1872"/>
            <ac:picMk id="8" creationId="{07199C0A-B09E-411E-8202-8C7DAC79E14C}"/>
          </ac:picMkLst>
        </pc:picChg>
        <pc:inkChg chg="add del">
          <ac:chgData name="Khattab, Sherif" userId="c83b1e15-36f3-4f46-aceb-05aac24c545e" providerId="ADAL" clId="{79E141C5-4844-4C8A-9587-99230FBDC7FB}" dt="2021-04-26T09:43:53.788" v="229"/>
          <ac:inkMkLst>
            <pc:docMk/>
            <pc:sldMk cId="3737937548" sldId="1872"/>
            <ac:inkMk id="6" creationId="{BD607337-3258-4CD1-8583-8FC4A52E7139}"/>
          </ac:inkMkLst>
        </pc:inkChg>
      </pc:sldChg>
      <pc:sldChg chg="addSp modSp new mod">
        <pc:chgData name="Khattab, Sherif" userId="c83b1e15-36f3-4f46-aceb-05aac24c545e" providerId="ADAL" clId="{79E141C5-4844-4C8A-9587-99230FBDC7FB}" dt="2021-04-26T09:45:37.988" v="261" actId="1076"/>
        <pc:sldMkLst>
          <pc:docMk/>
          <pc:sldMk cId="494241458" sldId="1873"/>
        </pc:sldMkLst>
        <pc:spChg chg="mod">
          <ac:chgData name="Khattab, Sherif" userId="c83b1e15-36f3-4f46-aceb-05aac24c545e" providerId="ADAL" clId="{79E141C5-4844-4C8A-9587-99230FBDC7FB}" dt="2021-04-26T09:45:28.689" v="256" actId="20577"/>
          <ac:spMkLst>
            <pc:docMk/>
            <pc:sldMk cId="494241458" sldId="1873"/>
            <ac:spMk id="3" creationId="{B058AD3E-43D8-4324-98B8-53234488508C}"/>
          </ac:spMkLst>
        </pc:spChg>
        <pc:picChg chg="add mod">
          <ac:chgData name="Khattab, Sherif" userId="c83b1e15-36f3-4f46-aceb-05aac24c545e" providerId="ADAL" clId="{79E141C5-4844-4C8A-9587-99230FBDC7FB}" dt="2021-04-26T09:45:37.988" v="261" actId="1076"/>
          <ac:picMkLst>
            <pc:docMk/>
            <pc:sldMk cId="494241458" sldId="1873"/>
            <ac:picMk id="6" creationId="{F667B6FC-64BE-470D-A014-5A21E15DC6EB}"/>
          </ac:picMkLst>
        </pc:picChg>
      </pc:sldChg>
      <pc:sldMasterChg chg="delSldLayout">
        <pc:chgData name="Khattab, Sherif" userId="c83b1e15-36f3-4f46-aceb-05aac24c545e" providerId="ADAL" clId="{79E141C5-4844-4C8A-9587-99230FBDC7FB}" dt="2021-04-26T09:47:31.830" v="277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79E141C5-4844-4C8A-9587-99230FBDC7FB}" dt="2021-04-26T09:47:31.830" v="277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56c5812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56c5812_079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DYNAMIC PROGRAMMING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3264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17bd92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17bd927_0_10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3ecc012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3ecc012_0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both problems amenable to DP and those amenable to greedy exhibit optimal substructure, the difference is if the greedy choice property exists or if overlapping subproblems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640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e7d2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e7d2296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off asking how to solve problem (greedy or dp?)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optimal substructure?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greedy choice property?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overlapping subproblems?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305109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af848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af84897_0_3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42317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e7d2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6e7d2296_0_16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699314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67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b115f4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eb115f4dc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52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b115f4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eb115f4dc_0_1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13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b115f4d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b115f4dc_0_1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115f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115f4dc_0_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Opt. substructure: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we know the best way to make 3 cents, we can use that to find the best way to make 6 cents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Greedy choice: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looking to make 6 cents, we know for US currency that the best overall choice will be to use the biggest coin (nickel)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thrickels/fourters, we can't know until we've looked at all possible breakdowns</a:t>
            </a:r>
            <a:endParaRPr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this can be done recursively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67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115f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115f4dc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88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d17019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d170195f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many times is fib(1) called?</a:t>
            </a:r>
            <a:endParaRPr>
              <a:solidFill>
                <a:schemeClr val="dk1"/>
              </a:solidFill>
            </a:endParaRPr>
          </a:p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about n = 6?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29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17019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d170195f_0_8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 generated results just like we did with Karatsuba's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3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13ecc01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13ecc012_0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79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Consider computing the Fibonacci sequence: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int fib(n)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if (n == 0) { return 0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if (n == 1) { return 1 };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else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	return fib(n - 1) + fib(n - 2);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/>
              <a:t>What does the call tree for n = 5 look like?</a:t>
            </a:r>
            <a:r>
              <a:rPr lang="en" sz="2204"/>
              <a:t>	</a:t>
            </a:r>
            <a:endParaRPr sz="2204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Finding all subproblems solutions can be inefficient</a:t>
            </a:r>
            <a:endParaRPr sz="2645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10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BFB4D-3874-4EED-8920-FF3D491A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79" y="5896312"/>
            <a:ext cx="5760385" cy="15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fib(5)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89237" y="1271584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1562542" y="2947208"/>
            <a:ext cx="3918734" cy="1346164"/>
            <a:chOff x="1254825" y="2587850"/>
            <a:chExt cx="3556125" cy="1221600"/>
          </a:xfrm>
        </p:grpSpPr>
        <p:sp>
          <p:nvSpPr>
            <p:cNvPr id="81" name="Google Shape;81;p14"/>
            <p:cNvSpPr/>
            <p:nvPr/>
          </p:nvSpPr>
          <p:spPr>
            <a:xfrm>
              <a:off x="1254825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64995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3" name="Google Shape;83;p14"/>
            <p:cNvCxnSpPr>
              <a:stCxn id="81" idx="0"/>
              <a:endCxn id="84" idx="3"/>
            </p:cNvCxnSpPr>
            <p:nvPr/>
          </p:nvCxnSpPr>
          <p:spPr>
            <a:xfrm rot="10800000" flipH="1">
              <a:off x="1835325" y="2587850"/>
              <a:ext cx="7578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Google Shape;85;p14"/>
            <p:cNvCxnSpPr>
              <a:stCxn id="82" idx="0"/>
              <a:endCxn id="84" idx="5"/>
            </p:cNvCxnSpPr>
            <p:nvPr/>
          </p:nvCxnSpPr>
          <p:spPr>
            <a:xfrm rot="10800000">
              <a:off x="3414150" y="2587850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6" name="Google Shape;86;p14"/>
          <p:cNvGrpSpPr/>
          <p:nvPr/>
        </p:nvGrpSpPr>
        <p:grpSpPr>
          <a:xfrm>
            <a:off x="2849888" y="2024437"/>
            <a:ext cx="2826629" cy="1052031"/>
            <a:chOff x="2423050" y="1750466"/>
            <a:chExt cx="2565075" cy="954684"/>
          </a:xfrm>
        </p:grpSpPr>
        <p:sp>
          <p:nvSpPr>
            <p:cNvPr id="84" name="Google Shape;84;p14"/>
            <p:cNvSpPr/>
            <p:nvPr/>
          </p:nvSpPr>
          <p:spPr>
            <a:xfrm>
              <a:off x="24230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fib(4)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87" name="Google Shape;87;p14"/>
            <p:cNvCxnSpPr>
              <a:stCxn id="84" idx="7"/>
              <a:endCxn id="79" idx="3"/>
            </p:cNvCxnSpPr>
            <p:nvPr/>
          </p:nvCxnSpPr>
          <p:spPr>
            <a:xfrm rot="10800000" flipH="1">
              <a:off x="3414025" y="1750466"/>
              <a:ext cx="15741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88" name="Google Shape;88;p14"/>
          <p:cNvGrpSpPr/>
          <p:nvPr/>
        </p:nvGrpSpPr>
        <p:grpSpPr>
          <a:xfrm>
            <a:off x="6581287" y="2024437"/>
            <a:ext cx="2389589" cy="1052031"/>
            <a:chOff x="5809175" y="1750466"/>
            <a:chExt cx="2168475" cy="954684"/>
          </a:xfrm>
        </p:grpSpPr>
        <p:sp>
          <p:nvSpPr>
            <p:cNvPr id="89" name="Google Shape;89;p14"/>
            <p:cNvSpPr/>
            <p:nvPr/>
          </p:nvSpPr>
          <p:spPr>
            <a:xfrm>
              <a:off x="6816650" y="19047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0" name="Google Shape;90;p14"/>
            <p:cNvCxnSpPr>
              <a:stCxn id="89" idx="1"/>
              <a:endCxn id="79" idx="5"/>
            </p:cNvCxnSpPr>
            <p:nvPr/>
          </p:nvCxnSpPr>
          <p:spPr>
            <a:xfrm rot="10800000">
              <a:off x="5809175" y="1750466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1" name="Google Shape;91;p14"/>
          <p:cNvGrpSpPr/>
          <p:nvPr/>
        </p:nvGrpSpPr>
        <p:grpSpPr>
          <a:xfrm>
            <a:off x="906071" y="4164207"/>
            <a:ext cx="2758528" cy="1632138"/>
            <a:chOff x="659100" y="3692238"/>
            <a:chExt cx="2503275" cy="1481112"/>
          </a:xfrm>
        </p:grpSpPr>
        <p:sp>
          <p:nvSpPr>
            <p:cNvPr id="92" name="Google Shape;92;p14"/>
            <p:cNvSpPr/>
            <p:nvPr/>
          </p:nvSpPr>
          <p:spPr>
            <a:xfrm>
              <a:off x="659100" y="4372938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0013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4" name="Google Shape;94;p14"/>
            <p:cNvCxnSpPr>
              <a:stCxn id="92" idx="0"/>
              <a:endCxn id="81" idx="3"/>
            </p:cNvCxnSpPr>
            <p:nvPr/>
          </p:nvCxnSpPr>
          <p:spPr>
            <a:xfrm rot="10800000" flipH="1">
              <a:off x="1239600" y="3692238"/>
              <a:ext cx="1851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4"/>
            <p:cNvCxnSpPr>
              <a:stCxn id="93" idx="0"/>
              <a:endCxn id="81" idx="5"/>
            </p:cNvCxnSpPr>
            <p:nvPr/>
          </p:nvCxnSpPr>
          <p:spPr>
            <a:xfrm rot="10800000">
              <a:off x="2245875" y="3692250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96" name="Google Shape;96;p14"/>
          <p:cNvGrpSpPr/>
          <p:nvPr/>
        </p:nvGrpSpPr>
        <p:grpSpPr>
          <a:xfrm>
            <a:off x="3878161" y="4164221"/>
            <a:ext cx="2629295" cy="1632124"/>
            <a:chOff x="3356175" y="3692250"/>
            <a:chExt cx="2386000" cy="1481100"/>
          </a:xfrm>
        </p:grpSpPr>
        <p:sp>
          <p:nvSpPr>
            <p:cNvPr id="97" name="Google Shape;97;p14"/>
            <p:cNvSpPr/>
            <p:nvPr/>
          </p:nvSpPr>
          <p:spPr>
            <a:xfrm>
              <a:off x="335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58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99" name="Google Shape;99;p14"/>
            <p:cNvCxnSpPr>
              <a:stCxn id="97" idx="0"/>
              <a:endCxn id="82" idx="3"/>
            </p:cNvCxnSpPr>
            <p:nvPr/>
          </p:nvCxnSpPr>
          <p:spPr>
            <a:xfrm rot="10800000">
              <a:off x="3819975" y="3692250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00;p14"/>
            <p:cNvCxnSpPr>
              <a:stCxn id="98" idx="0"/>
              <a:endCxn id="82" idx="5"/>
            </p:cNvCxnSpPr>
            <p:nvPr/>
          </p:nvCxnSpPr>
          <p:spPr>
            <a:xfrm rot="10800000">
              <a:off x="4640875" y="3692250"/>
              <a:ext cx="5208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1" name="Google Shape;101;p14"/>
          <p:cNvGrpSpPr/>
          <p:nvPr/>
        </p:nvGrpSpPr>
        <p:grpSpPr>
          <a:xfrm>
            <a:off x="6577981" y="2947209"/>
            <a:ext cx="3298768" cy="2849137"/>
            <a:chOff x="5806175" y="2587850"/>
            <a:chExt cx="2993525" cy="2585500"/>
          </a:xfrm>
        </p:grpSpPr>
        <p:sp>
          <p:nvSpPr>
            <p:cNvPr id="102" name="Google Shape;102;p14"/>
            <p:cNvSpPr/>
            <p:nvPr/>
          </p:nvSpPr>
          <p:spPr>
            <a:xfrm>
              <a:off x="58864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638700" y="30090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806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31175" y="43729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4"/>
            <p:cNvCxnSpPr>
              <a:stCxn id="102" idx="0"/>
              <a:endCxn id="89" idx="3"/>
            </p:cNvCxnSpPr>
            <p:nvPr/>
          </p:nvCxnSpPr>
          <p:spPr>
            <a:xfrm rot="10800000" flipH="1">
              <a:off x="6466900" y="2587850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07;p14"/>
            <p:cNvCxnSpPr>
              <a:stCxn id="103" idx="0"/>
              <a:endCxn id="89" idx="5"/>
            </p:cNvCxnSpPr>
            <p:nvPr/>
          </p:nvCxnSpPr>
          <p:spPr>
            <a:xfrm rot="10800000">
              <a:off x="7807600" y="2587850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4"/>
            <p:cNvCxnSpPr>
              <a:stCxn id="104" idx="0"/>
              <a:endCxn id="102" idx="3"/>
            </p:cNvCxnSpPr>
            <p:nvPr/>
          </p:nvCxnSpPr>
          <p:spPr>
            <a:xfrm rot="10800000">
              <a:off x="6056375" y="3692250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4"/>
            <p:cNvCxnSpPr>
              <a:stCxn id="105" idx="0"/>
              <a:endCxn id="102" idx="5"/>
            </p:cNvCxnSpPr>
            <p:nvPr/>
          </p:nvCxnSpPr>
          <p:spPr>
            <a:xfrm rot="10800000">
              <a:off x="6877275" y="3692250"/>
              <a:ext cx="7344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0" name="Google Shape;110;p14"/>
          <p:cNvGrpSpPr/>
          <p:nvPr/>
        </p:nvGrpSpPr>
        <p:grpSpPr>
          <a:xfrm>
            <a:off x="200701" y="5667195"/>
            <a:ext cx="1279385" cy="1632124"/>
            <a:chOff x="19000" y="5056150"/>
            <a:chExt cx="1161000" cy="1481100"/>
          </a:xfrm>
        </p:grpSpPr>
        <p:sp>
          <p:nvSpPr>
            <p:cNvPr id="111" name="Google Shape;111;p14"/>
            <p:cNvSpPr/>
            <p:nvPr/>
          </p:nvSpPr>
          <p:spPr>
            <a:xfrm>
              <a:off x="190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4"/>
            <p:cNvCxnSpPr>
              <a:stCxn id="111" idx="0"/>
              <a:endCxn id="92" idx="3"/>
            </p:cNvCxnSpPr>
            <p:nvPr/>
          </p:nvCxnSpPr>
          <p:spPr>
            <a:xfrm rot="10800000" flipH="1">
              <a:off x="5995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3" name="Google Shape;113;p14"/>
          <p:cNvGrpSpPr/>
          <p:nvPr/>
        </p:nvGrpSpPr>
        <p:grpSpPr>
          <a:xfrm>
            <a:off x="1611440" y="5667195"/>
            <a:ext cx="1279385" cy="1632124"/>
            <a:chOff x="1299200" y="5056150"/>
            <a:chExt cx="1161000" cy="1481100"/>
          </a:xfrm>
        </p:grpSpPr>
        <p:sp>
          <p:nvSpPr>
            <p:cNvPr id="114" name="Google Shape;114;p14"/>
            <p:cNvSpPr/>
            <p:nvPr/>
          </p:nvSpPr>
          <p:spPr>
            <a:xfrm>
              <a:off x="1299200" y="5736850"/>
              <a:ext cx="1161000" cy="8004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5" name="Google Shape;115;p14"/>
            <p:cNvCxnSpPr>
              <a:stCxn id="114" idx="0"/>
              <a:endCxn id="92" idx="5"/>
            </p:cNvCxnSpPr>
            <p:nvPr/>
          </p:nvCxnSpPr>
          <p:spPr>
            <a:xfrm rot="10800000">
              <a:off x="1650200" y="5056150"/>
              <a:ext cx="2295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16" name="Google Shape;116;p14"/>
          <p:cNvGrpSpPr/>
          <p:nvPr/>
        </p:nvGrpSpPr>
        <p:grpSpPr>
          <a:xfrm>
            <a:off x="200702" y="2024438"/>
            <a:ext cx="9676047" cy="5274881"/>
            <a:chOff x="171400" y="1902866"/>
            <a:chExt cx="8780700" cy="4786784"/>
          </a:xfrm>
        </p:grpSpPr>
        <p:grpSp>
          <p:nvGrpSpPr>
            <p:cNvPr id="117" name="Google Shape;117;p14"/>
            <p:cNvGrpSpPr/>
            <p:nvPr/>
          </p:nvGrpSpPr>
          <p:grpSpPr>
            <a:xfrm>
              <a:off x="1407225" y="2740250"/>
              <a:ext cx="3556125" cy="1221600"/>
              <a:chOff x="1254825" y="2587850"/>
              <a:chExt cx="3556125" cy="12216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1254825" y="30090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64995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0" name="Google Shape;120;p14"/>
              <p:cNvCxnSpPr>
                <a:stCxn id="118" idx="0"/>
                <a:endCxn id="121" idx="3"/>
              </p:cNvCxnSpPr>
              <p:nvPr/>
            </p:nvCxnSpPr>
            <p:spPr>
              <a:xfrm rot="10800000" flipH="1">
                <a:off x="1835325" y="2587850"/>
                <a:ext cx="7578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2" name="Google Shape;122;p14"/>
              <p:cNvCxnSpPr>
                <a:stCxn id="119" idx="0"/>
                <a:endCxn id="121" idx="5"/>
              </p:cNvCxnSpPr>
              <p:nvPr/>
            </p:nvCxnSpPr>
            <p:spPr>
              <a:xfrm rot="10800000">
                <a:off x="3414150" y="2587850"/>
                <a:ext cx="8163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3" name="Google Shape;123;p14"/>
            <p:cNvGrpSpPr/>
            <p:nvPr/>
          </p:nvGrpSpPr>
          <p:grpSpPr>
            <a:xfrm>
              <a:off x="2575450" y="1902866"/>
              <a:ext cx="2565075" cy="954684"/>
              <a:chOff x="2423050" y="1750466"/>
              <a:chExt cx="2565075" cy="954684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2423050" y="1904750"/>
                <a:ext cx="1161000" cy="800400"/>
              </a:xfrm>
              <a:prstGeom prst="ellipse">
                <a:avLst/>
              </a:prstGeom>
              <a:solidFill>
                <a:srgbClr val="C9DAF8"/>
              </a:solidFill>
              <a:ln w="19050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fib(4)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4" name="Google Shape;124;p14"/>
              <p:cNvCxnSpPr>
                <a:stCxn id="121" idx="7"/>
                <a:endCxn id="125" idx="3"/>
              </p:cNvCxnSpPr>
              <p:nvPr/>
            </p:nvCxnSpPr>
            <p:spPr>
              <a:xfrm rot="10800000" flipH="1">
                <a:off x="3414025" y="1750466"/>
                <a:ext cx="15741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6" name="Google Shape;126;p14"/>
            <p:cNvGrpSpPr/>
            <p:nvPr/>
          </p:nvGrpSpPr>
          <p:grpSpPr>
            <a:xfrm>
              <a:off x="5961575" y="1902866"/>
              <a:ext cx="2168475" cy="954684"/>
              <a:chOff x="5809175" y="1750466"/>
              <a:chExt cx="2168475" cy="954684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6816650" y="1904750"/>
                <a:ext cx="1161000" cy="800400"/>
              </a:xfrm>
              <a:prstGeom prst="ellipse">
                <a:avLst/>
              </a:prstGeom>
              <a:solidFill>
                <a:srgbClr val="F4CCCC"/>
              </a:solidFill>
              <a:ln w="19050" cap="flat" cmpd="sng">
                <a:solidFill>
                  <a:srgbClr val="99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fib(3)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28" name="Google Shape;128;p14"/>
              <p:cNvCxnSpPr>
                <a:stCxn id="127" idx="1"/>
                <a:endCxn id="125" idx="5"/>
              </p:cNvCxnSpPr>
              <p:nvPr/>
            </p:nvCxnSpPr>
            <p:spPr>
              <a:xfrm rot="10800000">
                <a:off x="5809175" y="1750466"/>
                <a:ext cx="1177500" cy="27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29" name="Google Shape;129;p14"/>
            <p:cNvGrpSpPr/>
            <p:nvPr/>
          </p:nvGrpSpPr>
          <p:grpSpPr>
            <a:xfrm>
              <a:off x="811500" y="3844638"/>
              <a:ext cx="2503275" cy="1481112"/>
              <a:chOff x="659100" y="3692238"/>
              <a:chExt cx="2503275" cy="1481112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659100" y="4372938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20013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2" name="Google Shape;132;p14"/>
              <p:cNvCxnSpPr>
                <a:stCxn id="130" idx="0"/>
                <a:endCxn id="118" idx="3"/>
              </p:cNvCxnSpPr>
              <p:nvPr/>
            </p:nvCxnSpPr>
            <p:spPr>
              <a:xfrm rot="10800000" flipH="1">
                <a:off x="1239600" y="3692238"/>
                <a:ext cx="1851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3" name="Google Shape;133;p14"/>
              <p:cNvCxnSpPr>
                <a:stCxn id="131" idx="0"/>
                <a:endCxn id="118" idx="5"/>
              </p:cNvCxnSpPr>
              <p:nvPr/>
            </p:nvCxnSpPr>
            <p:spPr>
              <a:xfrm rot="10800000">
                <a:off x="2245875" y="3692250"/>
                <a:ext cx="3360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3508575" y="3844650"/>
              <a:ext cx="2386000" cy="1481100"/>
              <a:chOff x="3356175" y="3692250"/>
              <a:chExt cx="2386000" cy="1481100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335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58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37" name="Google Shape;137;p14"/>
              <p:cNvCxnSpPr>
                <a:stCxn id="135" idx="0"/>
                <a:endCxn id="119" idx="3"/>
              </p:cNvCxnSpPr>
              <p:nvPr/>
            </p:nvCxnSpPr>
            <p:spPr>
              <a:xfrm rot="10800000">
                <a:off x="3819975" y="3692250"/>
                <a:ext cx="1167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38" name="Google Shape;138;p14"/>
              <p:cNvCxnSpPr>
                <a:stCxn id="136" idx="0"/>
                <a:endCxn id="119" idx="5"/>
              </p:cNvCxnSpPr>
              <p:nvPr/>
            </p:nvCxnSpPr>
            <p:spPr>
              <a:xfrm rot="10800000">
                <a:off x="4640875" y="3692250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39" name="Google Shape;139;p14"/>
            <p:cNvGrpSpPr/>
            <p:nvPr/>
          </p:nvGrpSpPr>
          <p:grpSpPr>
            <a:xfrm>
              <a:off x="5958575" y="2740250"/>
              <a:ext cx="2993525" cy="2585500"/>
              <a:chOff x="5806175" y="2587850"/>
              <a:chExt cx="2993525" cy="2585500"/>
            </a:xfrm>
          </p:grpSpPr>
          <p:sp>
            <p:nvSpPr>
              <p:cNvPr id="140" name="Google Shape;140;p14"/>
              <p:cNvSpPr/>
              <p:nvPr/>
            </p:nvSpPr>
            <p:spPr>
              <a:xfrm>
                <a:off x="5886400" y="3009050"/>
                <a:ext cx="1161000" cy="800400"/>
              </a:xfrm>
              <a:prstGeom prst="ellipse">
                <a:avLst/>
              </a:prstGeom>
              <a:solidFill>
                <a:srgbClr val="D9EAD3"/>
              </a:solidFill>
              <a:ln w="19050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fib(2)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7638700" y="30090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5806175" y="43729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7031175" y="43729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44" name="Google Shape;144;p14"/>
              <p:cNvCxnSpPr>
                <a:stCxn id="140" idx="0"/>
                <a:endCxn id="127" idx="3"/>
              </p:cNvCxnSpPr>
              <p:nvPr/>
            </p:nvCxnSpPr>
            <p:spPr>
              <a:xfrm rot="10800000" flipH="1">
                <a:off x="6466900" y="2587850"/>
                <a:ext cx="5199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5" name="Google Shape;145;p14"/>
              <p:cNvCxnSpPr>
                <a:stCxn id="141" idx="0"/>
                <a:endCxn id="127" idx="5"/>
              </p:cNvCxnSpPr>
              <p:nvPr/>
            </p:nvCxnSpPr>
            <p:spPr>
              <a:xfrm rot="10800000">
                <a:off x="7807600" y="2587850"/>
                <a:ext cx="411600" cy="42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6" name="Google Shape;146;p14"/>
              <p:cNvCxnSpPr>
                <a:stCxn id="142" idx="0"/>
                <a:endCxn id="140" idx="3"/>
              </p:cNvCxnSpPr>
              <p:nvPr/>
            </p:nvCxnSpPr>
            <p:spPr>
              <a:xfrm rot="10800000">
                <a:off x="6056375" y="3692250"/>
                <a:ext cx="3303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47" name="Google Shape;147;p14"/>
              <p:cNvCxnSpPr>
                <a:stCxn id="143" idx="0"/>
                <a:endCxn id="140" idx="5"/>
              </p:cNvCxnSpPr>
              <p:nvPr/>
            </p:nvCxnSpPr>
            <p:spPr>
              <a:xfrm rot="10800000">
                <a:off x="6877275" y="3692250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48" name="Google Shape;148;p14"/>
            <p:cNvGrpSpPr/>
            <p:nvPr/>
          </p:nvGrpSpPr>
          <p:grpSpPr>
            <a:xfrm>
              <a:off x="171400" y="5208550"/>
              <a:ext cx="1161000" cy="1481100"/>
              <a:chOff x="19000" y="5056150"/>
              <a:chExt cx="1161000" cy="1481100"/>
            </a:xfrm>
          </p:grpSpPr>
          <p:sp>
            <p:nvSpPr>
              <p:cNvPr id="149" name="Google Shape;149;p14"/>
              <p:cNvSpPr/>
              <p:nvPr/>
            </p:nvSpPr>
            <p:spPr>
              <a:xfrm>
                <a:off x="19000" y="5736850"/>
                <a:ext cx="1161000" cy="8004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351C7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fib(1)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0" name="Google Shape;150;p14"/>
              <p:cNvCxnSpPr>
                <a:stCxn id="149" idx="0"/>
                <a:endCxn id="130" idx="3"/>
              </p:cNvCxnSpPr>
              <p:nvPr/>
            </p:nvCxnSpPr>
            <p:spPr>
              <a:xfrm rot="10800000" flipH="1">
                <a:off x="5995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51" name="Google Shape;151;p14"/>
            <p:cNvGrpSpPr/>
            <p:nvPr/>
          </p:nvGrpSpPr>
          <p:grpSpPr>
            <a:xfrm>
              <a:off x="1451600" y="5208550"/>
              <a:ext cx="1161000" cy="1481100"/>
              <a:chOff x="1299200" y="5056150"/>
              <a:chExt cx="1161000" cy="1481100"/>
            </a:xfrm>
          </p:grpSpPr>
          <p:sp>
            <p:nvSpPr>
              <p:cNvPr id="152" name="Google Shape;152;p14"/>
              <p:cNvSpPr/>
              <p:nvPr/>
            </p:nvSpPr>
            <p:spPr>
              <a:xfrm>
                <a:off x="1299200" y="5736850"/>
                <a:ext cx="1161000" cy="800400"/>
              </a:xfrm>
              <a:prstGeom prst="ellipse">
                <a:avLst/>
              </a:prstGeom>
              <a:solidFill>
                <a:srgbClr val="FFF2CC"/>
              </a:solidFill>
              <a:ln w="19050" cap="flat" cmpd="sng">
                <a:solidFill>
                  <a:srgbClr val="BF9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fib(0)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153" name="Google Shape;153;p14"/>
              <p:cNvCxnSpPr>
                <a:stCxn id="152" idx="0"/>
                <a:endCxn id="130" idx="5"/>
              </p:cNvCxnSpPr>
              <p:nvPr/>
            </p:nvCxnSpPr>
            <p:spPr>
              <a:xfrm rot="10800000">
                <a:off x="1650200" y="5056150"/>
                <a:ext cx="2295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6058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How do we improve?</a:t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5489237" y="1274697"/>
            <a:ext cx="1279385" cy="88201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fib(5)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562540" y="3414470"/>
            <a:ext cx="1279385" cy="882015"/>
          </a:xfrm>
          <a:prstGeom prst="ellipse">
            <a:avLst/>
          </a:prstGeom>
          <a:solidFill>
            <a:srgbClr val="F4CCCC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fib(3)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2" name="Google Shape;162;p15"/>
          <p:cNvCxnSpPr>
            <a:stCxn id="161" idx="0"/>
            <a:endCxn id="163" idx="3"/>
          </p:cNvCxnSpPr>
          <p:nvPr/>
        </p:nvCxnSpPr>
        <p:spPr>
          <a:xfrm rot="10800000" flipH="1">
            <a:off x="2202233" y="2950321"/>
            <a:ext cx="835071" cy="464149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5"/>
          <p:cNvSpPr/>
          <p:nvPr/>
        </p:nvSpPr>
        <p:spPr>
          <a:xfrm>
            <a:off x="2849887" y="2197568"/>
            <a:ext cx="1279385" cy="882015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fib(4)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4" name="Google Shape;164;p15"/>
          <p:cNvCxnSpPr>
            <a:stCxn id="163" idx="7"/>
            <a:endCxn id="165" idx="3"/>
          </p:cNvCxnSpPr>
          <p:nvPr/>
        </p:nvCxnSpPr>
        <p:spPr>
          <a:xfrm rot="10800000" flipH="1">
            <a:off x="3941909" y="2027551"/>
            <a:ext cx="1734607" cy="299184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6" name="Google Shape;166;p15"/>
          <p:cNvGrpSpPr/>
          <p:nvPr/>
        </p:nvGrpSpPr>
        <p:grpSpPr>
          <a:xfrm>
            <a:off x="6581287" y="2027551"/>
            <a:ext cx="2389589" cy="1052031"/>
            <a:chOff x="5971825" y="1851441"/>
            <a:chExt cx="2168475" cy="954684"/>
          </a:xfrm>
        </p:grpSpPr>
        <p:sp>
          <p:nvSpPr>
            <p:cNvPr id="167" name="Google Shape;167;p15"/>
            <p:cNvSpPr/>
            <p:nvPr/>
          </p:nvSpPr>
          <p:spPr>
            <a:xfrm>
              <a:off x="6979300" y="2005725"/>
              <a:ext cx="1161000" cy="800400"/>
            </a:xfrm>
            <a:prstGeom prst="ellipse">
              <a:avLst/>
            </a:prstGeom>
            <a:solidFill>
              <a:srgbClr val="F4CCCC"/>
            </a:solidFill>
            <a:ln w="19050" cap="flat" cmpd="sng">
              <a:solidFill>
                <a:srgbClr val="99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fib(3)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8" name="Google Shape;168;p15"/>
            <p:cNvCxnSpPr>
              <a:stCxn id="167" idx="1"/>
              <a:endCxn id="165" idx="5"/>
            </p:cNvCxnSpPr>
            <p:nvPr/>
          </p:nvCxnSpPr>
          <p:spPr>
            <a:xfrm rot="10800000">
              <a:off x="5971825" y="1851441"/>
              <a:ext cx="1177500" cy="2715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69" name="Google Shape;169;p15"/>
          <p:cNvSpPr/>
          <p:nvPr/>
        </p:nvSpPr>
        <p:spPr>
          <a:xfrm>
            <a:off x="906071" y="4917431"/>
            <a:ext cx="1279385" cy="882015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fib(2)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5"/>
          <p:cNvCxnSpPr>
            <a:stCxn id="169" idx="0"/>
            <a:endCxn id="161" idx="3"/>
          </p:cNvCxnSpPr>
          <p:nvPr/>
        </p:nvCxnSpPr>
        <p:spPr>
          <a:xfrm rot="10800000" flipH="1">
            <a:off x="1545763" y="4167320"/>
            <a:ext cx="203974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1" name="Google Shape;171;p15"/>
          <p:cNvGrpSpPr/>
          <p:nvPr/>
        </p:nvGrpSpPr>
        <p:grpSpPr>
          <a:xfrm>
            <a:off x="3942047" y="2950321"/>
            <a:ext cx="4003724" cy="1346164"/>
            <a:chOff x="3576800" y="2688825"/>
            <a:chExt cx="3633250" cy="1221600"/>
          </a:xfrm>
        </p:grpSpPr>
        <p:sp>
          <p:nvSpPr>
            <p:cNvPr id="172" name="Google Shape;172;p15"/>
            <p:cNvSpPr/>
            <p:nvPr/>
          </p:nvSpPr>
          <p:spPr>
            <a:xfrm>
              <a:off x="381260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3" name="Google Shape;173;p15"/>
            <p:cNvCxnSpPr>
              <a:stCxn id="172" idx="0"/>
              <a:endCxn id="163" idx="5"/>
            </p:cNvCxnSpPr>
            <p:nvPr/>
          </p:nvCxnSpPr>
          <p:spPr>
            <a:xfrm rot="10800000">
              <a:off x="3576800" y="2688825"/>
              <a:ext cx="8163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4" name="Google Shape;174;p15"/>
            <p:cNvSpPr/>
            <p:nvPr/>
          </p:nvSpPr>
          <p:spPr>
            <a:xfrm>
              <a:off x="6049050" y="3110025"/>
              <a:ext cx="1161000" cy="800400"/>
            </a:xfrm>
            <a:prstGeom prst="ellipse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fib(2)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5" name="Google Shape;175;p15"/>
            <p:cNvCxnSpPr>
              <a:stCxn id="174" idx="0"/>
              <a:endCxn id="167" idx="3"/>
            </p:cNvCxnSpPr>
            <p:nvPr/>
          </p:nvCxnSpPr>
          <p:spPr>
            <a:xfrm rot="10800000" flipH="1">
              <a:off x="6629550" y="2688825"/>
              <a:ext cx="5199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6" name="Google Shape;176;p15"/>
          <p:cNvGrpSpPr/>
          <p:nvPr/>
        </p:nvGrpSpPr>
        <p:grpSpPr>
          <a:xfrm>
            <a:off x="2385215" y="2950322"/>
            <a:ext cx="7491534" cy="2849137"/>
            <a:chOff x="2164025" y="2688825"/>
            <a:chExt cx="6798325" cy="2585500"/>
          </a:xfrm>
        </p:grpSpPr>
        <p:sp>
          <p:nvSpPr>
            <p:cNvPr id="177" name="Google Shape;177;p15"/>
            <p:cNvSpPr/>
            <p:nvPr/>
          </p:nvSpPr>
          <p:spPr>
            <a:xfrm>
              <a:off x="21640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78" name="Google Shape;178;p15"/>
            <p:cNvCxnSpPr>
              <a:stCxn id="177" idx="0"/>
              <a:endCxn id="161" idx="5"/>
            </p:cNvCxnSpPr>
            <p:nvPr/>
          </p:nvCxnSpPr>
          <p:spPr>
            <a:xfrm rot="10800000">
              <a:off x="2408525" y="3793225"/>
              <a:ext cx="3360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15"/>
            <p:cNvSpPr/>
            <p:nvPr/>
          </p:nvSpPr>
          <p:spPr>
            <a:xfrm>
              <a:off x="351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0" name="Google Shape;180;p15"/>
            <p:cNvCxnSpPr>
              <a:stCxn id="179" idx="0"/>
              <a:endCxn id="172" idx="3"/>
            </p:cNvCxnSpPr>
            <p:nvPr/>
          </p:nvCxnSpPr>
          <p:spPr>
            <a:xfrm rot="10800000">
              <a:off x="3982625" y="3793225"/>
              <a:ext cx="1167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Google Shape;181;p15"/>
            <p:cNvSpPr/>
            <p:nvPr/>
          </p:nvSpPr>
          <p:spPr>
            <a:xfrm>
              <a:off x="7801350" y="31100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68825" y="4473925"/>
              <a:ext cx="1161000" cy="8004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fib(1)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83" name="Google Shape;183;p15"/>
            <p:cNvCxnSpPr>
              <a:stCxn id="181" idx="0"/>
              <a:endCxn id="167" idx="5"/>
            </p:cNvCxnSpPr>
            <p:nvPr/>
          </p:nvCxnSpPr>
          <p:spPr>
            <a:xfrm rot="10800000">
              <a:off x="7970250" y="2688825"/>
              <a:ext cx="411600" cy="4212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4" name="Google Shape;184;p15"/>
            <p:cNvCxnSpPr>
              <a:stCxn id="182" idx="0"/>
              <a:endCxn id="174" idx="3"/>
            </p:cNvCxnSpPr>
            <p:nvPr/>
          </p:nvCxnSpPr>
          <p:spPr>
            <a:xfrm rot="10800000">
              <a:off x="6219025" y="3793225"/>
              <a:ext cx="330300" cy="6807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5" name="Google Shape;185;p15"/>
          <p:cNvGrpSpPr/>
          <p:nvPr/>
        </p:nvGrpSpPr>
        <p:grpSpPr>
          <a:xfrm>
            <a:off x="5228071" y="4167334"/>
            <a:ext cx="3979205" cy="1632124"/>
            <a:chOff x="4743825" y="3793225"/>
            <a:chExt cx="3611000" cy="1481100"/>
          </a:xfrm>
        </p:grpSpPr>
        <p:sp>
          <p:nvSpPr>
            <p:cNvPr id="186" name="Google Shape;186;p15"/>
            <p:cNvSpPr/>
            <p:nvPr/>
          </p:nvSpPr>
          <p:spPr>
            <a:xfrm>
              <a:off x="474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7193825" y="4473925"/>
              <a:ext cx="1161000" cy="800400"/>
            </a:xfrm>
            <a:prstGeom prst="ellipse">
              <a:avLst/>
            </a:prstGeom>
            <a:solidFill>
              <a:srgbClr val="FFF2CC"/>
            </a:solidFill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fib(0)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grpSp>
          <p:nvGrpSpPr>
            <p:cNvPr id="188" name="Google Shape;188;p15"/>
            <p:cNvGrpSpPr/>
            <p:nvPr/>
          </p:nvGrpSpPr>
          <p:grpSpPr>
            <a:xfrm>
              <a:off x="4803525" y="3793225"/>
              <a:ext cx="2970800" cy="680700"/>
              <a:chOff x="4803525" y="3793225"/>
              <a:chExt cx="2970800" cy="680700"/>
            </a:xfrm>
          </p:grpSpPr>
          <p:cxnSp>
            <p:nvCxnSpPr>
              <p:cNvPr id="189" name="Google Shape;189;p15"/>
              <p:cNvCxnSpPr>
                <a:stCxn id="186" idx="0"/>
                <a:endCxn id="172" idx="5"/>
              </p:cNvCxnSpPr>
              <p:nvPr/>
            </p:nvCxnSpPr>
            <p:spPr>
              <a:xfrm rot="10800000">
                <a:off x="4803525" y="3793225"/>
                <a:ext cx="5208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0" name="Google Shape;190;p15"/>
              <p:cNvCxnSpPr>
                <a:stCxn id="187" idx="0"/>
                <a:endCxn id="174" idx="5"/>
              </p:cNvCxnSpPr>
              <p:nvPr/>
            </p:nvCxnSpPr>
            <p:spPr>
              <a:xfrm rot="10800000">
                <a:off x="7039925" y="3793225"/>
                <a:ext cx="734400" cy="68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B5E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191" name="Google Shape;191;p15"/>
          <p:cNvSpPr/>
          <p:nvPr/>
        </p:nvSpPr>
        <p:spPr>
          <a:xfrm>
            <a:off x="200701" y="6420417"/>
            <a:ext cx="1279385" cy="882015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fib(1)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2" name="Google Shape;192;p15"/>
          <p:cNvCxnSpPr>
            <a:stCxn id="191" idx="0"/>
            <a:endCxn id="169" idx="3"/>
          </p:cNvCxnSpPr>
          <p:nvPr/>
        </p:nvCxnSpPr>
        <p:spPr>
          <a:xfrm rot="10800000" flipH="1">
            <a:off x="840394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15"/>
          <p:cNvSpPr/>
          <p:nvPr/>
        </p:nvSpPr>
        <p:spPr>
          <a:xfrm>
            <a:off x="1611440" y="6420417"/>
            <a:ext cx="1279385" cy="882015"/>
          </a:xfrm>
          <a:prstGeom prst="ellipse">
            <a:avLst/>
          </a:prstGeom>
          <a:solidFill>
            <a:srgbClr val="FFF2CC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fib(0)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4" name="Google Shape;194;p15"/>
          <p:cNvCxnSpPr>
            <a:stCxn id="193" idx="0"/>
            <a:endCxn id="169" idx="5"/>
          </p:cNvCxnSpPr>
          <p:nvPr/>
        </p:nvCxnSpPr>
        <p:spPr>
          <a:xfrm rot="10800000">
            <a:off x="1998232" y="5670308"/>
            <a:ext cx="252901" cy="750110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5"/>
          <p:cNvCxnSpPr>
            <a:stCxn id="193" idx="0"/>
            <a:endCxn id="172" idx="5"/>
          </p:cNvCxnSpPr>
          <p:nvPr/>
        </p:nvCxnSpPr>
        <p:spPr>
          <a:xfrm rot="10800000" flipH="1">
            <a:off x="2251132" y="4167445"/>
            <a:ext cx="3042753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15"/>
          <p:cNvCxnSpPr>
            <a:stCxn id="193" idx="0"/>
            <a:endCxn id="174" idx="5"/>
          </p:cNvCxnSpPr>
          <p:nvPr/>
        </p:nvCxnSpPr>
        <p:spPr>
          <a:xfrm rot="10800000" flipH="1">
            <a:off x="2251133" y="4167445"/>
            <a:ext cx="5507304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15"/>
          <p:cNvCxnSpPr>
            <a:stCxn id="191" idx="0"/>
            <a:endCxn id="161" idx="5"/>
          </p:cNvCxnSpPr>
          <p:nvPr/>
        </p:nvCxnSpPr>
        <p:spPr>
          <a:xfrm rot="10800000" flipH="1">
            <a:off x="840394" y="4167445"/>
            <a:ext cx="1814279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5"/>
          <p:cNvCxnSpPr>
            <a:stCxn id="191" idx="0"/>
            <a:endCxn id="172" idx="3"/>
          </p:cNvCxnSpPr>
          <p:nvPr/>
        </p:nvCxnSpPr>
        <p:spPr>
          <a:xfrm rot="10800000" flipH="1">
            <a:off x="840394" y="4167445"/>
            <a:ext cx="354888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5"/>
          <p:cNvCxnSpPr>
            <a:stCxn id="191" idx="0"/>
            <a:endCxn id="174" idx="3"/>
          </p:cNvCxnSpPr>
          <p:nvPr/>
        </p:nvCxnSpPr>
        <p:spPr>
          <a:xfrm rot="10800000" flipH="1">
            <a:off x="840394" y="4167445"/>
            <a:ext cx="6013437" cy="2252973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5"/>
          <p:cNvCxnSpPr>
            <a:stCxn id="191" idx="0"/>
            <a:endCxn id="167" idx="5"/>
          </p:cNvCxnSpPr>
          <p:nvPr/>
        </p:nvCxnSpPr>
        <p:spPr>
          <a:xfrm rot="10800000" flipH="1">
            <a:off x="840394" y="2950542"/>
            <a:ext cx="7943092" cy="346987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5"/>
          <p:cNvCxnSpPr>
            <a:stCxn id="169" idx="0"/>
            <a:endCxn id="163" idx="5"/>
          </p:cNvCxnSpPr>
          <p:nvPr/>
        </p:nvCxnSpPr>
        <p:spPr>
          <a:xfrm rot="10800000" flipH="1">
            <a:off x="1545764" y="2950418"/>
            <a:ext cx="2396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5"/>
          <p:cNvCxnSpPr>
            <a:stCxn id="169" idx="0"/>
            <a:endCxn id="167" idx="3"/>
          </p:cNvCxnSpPr>
          <p:nvPr/>
        </p:nvCxnSpPr>
        <p:spPr>
          <a:xfrm rot="10800000" flipH="1">
            <a:off x="1545764" y="2950418"/>
            <a:ext cx="6333118" cy="1967012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5"/>
          <p:cNvCxnSpPr>
            <a:stCxn id="161" idx="0"/>
            <a:endCxn id="160" idx="5"/>
          </p:cNvCxnSpPr>
          <p:nvPr/>
        </p:nvCxnSpPr>
        <p:spPr>
          <a:xfrm rot="10800000" flipH="1">
            <a:off x="2202233" y="2027644"/>
            <a:ext cx="4378999" cy="1386826"/>
          </a:xfrm>
          <a:prstGeom prst="straightConnector1">
            <a:avLst/>
          </a:prstGeom>
          <a:noFill/>
          <a:ln w="19050" cap="flat" cmpd="sng">
            <a:solidFill>
              <a:srgbClr val="002B5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8097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F[0] = 0; 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F[1] 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i = 2; i &lt;= n; i++) { F[i] = -1 };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dp_fib(x)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(F[x] == -1)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F[x] = dp_fib(x-1) + dp_fib(x-2);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return F[x];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Memoization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456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bottomup_fib(n)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(n == 0)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int[] F = new int[n+1];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F[0] = 0;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F[1] = 1;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51146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for(int i = 2; i &lt;=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503821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F[i] = F[i-1] + F[i-2];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Note that we can also do this bottom-up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82809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body" idx="1"/>
          </p:nvPr>
        </p:nvSpPr>
        <p:spPr>
          <a:xfrm>
            <a:off x="-1280161" y="1448927"/>
            <a:ext cx="698862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1007641" indent="503821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improve_bottomup_fib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(n)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cur = 1;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0;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 n;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new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prev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cur = new;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015281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cur;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dirty="0"/>
          </a:p>
        </p:txBody>
      </p:sp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this bottom-up approach?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15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07C9-B296-4F73-8A97-FAF9233D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48" y="4160519"/>
            <a:ext cx="4489787" cy="29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problems with two properties: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Overlapping subproblems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Naively, we would need to recompute the same subproblem multiple times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Where can we apply dynamic programming?</a:t>
            </a: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137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504349" y="2155059"/>
            <a:ext cx="9068753" cy="50858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Given a knapsack that can hold a weight limit L, and a set of n types items that each has a weight (</a:t>
            </a:r>
            <a:r>
              <a:rPr lang="en" dirty="0" err="1"/>
              <a:t>w</a:t>
            </a:r>
            <a:r>
              <a:rPr lang="en" baseline="-25000" dirty="0" err="1"/>
              <a:t>i</a:t>
            </a:r>
            <a:r>
              <a:rPr lang="en" dirty="0"/>
              <a:t>) and value (v</a:t>
            </a:r>
            <a:r>
              <a:rPr lang="en" baseline="-25000" dirty="0"/>
              <a:t>i</a:t>
            </a:r>
            <a:r>
              <a:rPr lang="en" dirty="0"/>
              <a:t>), what is the maximum value we can fit in the knapsack if we assume we have unbounded copies of each item?</a:t>
            </a:r>
            <a:endParaRPr dirty="0"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unbounded knapsack problem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4887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18</a:t>
            </a:fld>
            <a:endParaRPr kern="0"/>
          </a:p>
        </p:txBody>
      </p:sp>
      <p:grpSp>
        <p:nvGrpSpPr>
          <p:cNvPr id="246" name="Google Shape;246;p21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247" name="Google Shape;2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250" name="Google Shape;250;p21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253" name="Google Shape;2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1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57" name="Google Shape;257;p21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258" name="Google Shape;25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1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260" name="Google Shape;26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263" name="Google Shape;2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1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265" name="Google Shape;26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7" name="Google Shape;267;p21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1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272" name="Google Shape;272;p21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274" name="Google Shape;274;p21"/>
            <p:cNvCxnSpPr>
              <a:endCxn id="275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1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278" name="Google Shape;278;p21"/>
            <p:cNvCxnSpPr>
              <a:endCxn id="279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1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282" name="Google Shape;282;p21"/>
            <p:cNvCxnSpPr>
              <a:endCxn id="283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4" name="Google Shape;2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1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286" name="Google Shape;286;p21"/>
            <p:cNvCxnSpPr>
              <a:endCxn id="287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8" name="Google Shape;2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1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305798" y="651342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6499962" y="649711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140177" y="6443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01" name="Google Shape;301;p21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21"/>
            <p:cNvCxnSpPr>
              <a:endCxn id="289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stCxn id="275" idx="2"/>
              <a:endCxn id="290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21"/>
            <p:cNvCxnSpPr>
              <a:endCxn id="291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21"/>
            <p:cNvCxnSpPr>
              <a:endCxn id="295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21"/>
            <p:cNvCxnSpPr>
              <a:endCxn id="292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21"/>
            <p:cNvCxnSpPr>
              <a:stCxn id="279" idx="2"/>
              <a:endCxn id="293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21"/>
            <p:cNvCxnSpPr>
              <a:endCxn id="294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21"/>
            <p:cNvCxnSpPr>
              <a:endCxn id="299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" name="Google Shape;310;p21"/>
            <p:cNvCxnSpPr>
              <a:endCxn id="296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" name="Google Shape;311;p21"/>
            <p:cNvCxnSpPr>
              <a:stCxn id="283" idx="2"/>
              <a:endCxn id="297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1"/>
            <p:cNvCxnSpPr>
              <a:endCxn id="298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1"/>
            <p:cNvCxnSpPr>
              <a:endCxn id="314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1"/>
            <p:cNvCxnSpPr>
              <a:endCxn id="316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1"/>
            <p:cNvCxnSpPr>
              <a:stCxn id="287" idx="2"/>
              <a:endCxn id="318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1"/>
            <p:cNvCxnSpPr>
              <a:endCxn id="320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6" name="Google Shape;316;p21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8771613" y="5851967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7498083" y="568479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45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Recursive example</a:t>
            </a:r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19</a:t>
            </a:fld>
            <a:endParaRPr kern="0"/>
          </a:p>
        </p:txBody>
      </p:sp>
      <p:grpSp>
        <p:nvGrpSpPr>
          <p:cNvPr id="328" name="Google Shape;328;p22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329" name="Google Shape;32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2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332" name="Google Shape;332;p22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335" name="Google Shape;3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22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9" name="Google Shape;339;p22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340" name="Google Shape;3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Google Shape;341;p22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342" name="Google Shape;34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4" name="Google Shape;344;p22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22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347" name="Google Shape;34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9" name="Google Shape;349;p22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2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54" name="Google Shape;354;p22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How much value in 10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356" name="Google Shape;356;p22"/>
            <p:cNvCxnSpPr>
              <a:endCxn id="357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58" name="Google Shape;3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22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360" name="Google Shape;360;p22"/>
            <p:cNvCxnSpPr>
              <a:endCxn id="361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2" name="Google Shape;3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2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364" name="Google Shape;364;p22"/>
            <p:cNvCxnSpPr>
              <a:endCxn id="365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6" name="Google Shape;3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2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368" name="Google Shape;368;p22"/>
            <p:cNvCxnSpPr>
              <a:endCxn id="369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70" name="Google Shape;3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2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4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2?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7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1?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3?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0?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8 lbs?</a:t>
            </a:r>
            <a:endParaRPr sz="2204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80" name="Google Shape;380;p22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1" name="Google Shape;381;p22"/>
            <p:cNvCxnSpPr>
              <a:endCxn id="371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57" idx="2"/>
              <a:endCxn id="372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endCxn id="373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22"/>
            <p:cNvCxnSpPr>
              <a:endCxn id="376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22"/>
            <p:cNvCxnSpPr>
              <a:endCxn id="386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22"/>
            <p:cNvCxnSpPr>
              <a:stCxn id="361" idx="2"/>
              <a:endCxn id="374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>
              <a:endCxn id="375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22"/>
            <p:cNvCxnSpPr>
              <a:endCxn id="378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22"/>
            <p:cNvCxnSpPr>
              <a:endCxn id="377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22"/>
            <p:cNvCxnSpPr>
              <a:stCxn id="365" idx="2"/>
              <a:endCxn id="392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22"/>
            <p:cNvCxnSpPr>
              <a:endCxn id="394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22"/>
            <p:cNvCxnSpPr>
              <a:endCxn id="396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22"/>
            <p:cNvCxnSpPr>
              <a:endCxn id="398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22"/>
            <p:cNvCxnSpPr>
              <a:stCxn id="369" idx="2"/>
              <a:endCxn id="400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2"/>
            <p:cNvCxnSpPr>
              <a:endCxn id="402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22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5?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3305799" y="5851967"/>
            <a:ext cx="6070464" cy="1183458"/>
            <a:chOff x="2999425" y="5307950"/>
            <a:chExt cx="5508750" cy="1073950"/>
          </a:xfrm>
        </p:grpSpPr>
        <p:sp>
          <p:nvSpPr>
            <p:cNvPr id="386" name="Google Shape;386;p22"/>
            <p:cNvSpPr/>
            <p:nvPr/>
          </p:nvSpPr>
          <p:spPr>
            <a:xfrm>
              <a:off x="2999425" y="59082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479000" y="58449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959475" y="53079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4?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2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6?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4" name="Google Shape;404;p22"/>
          <p:cNvGrpSpPr/>
          <p:nvPr/>
        </p:nvGrpSpPr>
        <p:grpSpPr>
          <a:xfrm>
            <a:off x="6499963" y="5684798"/>
            <a:ext cx="1602771" cy="1334318"/>
            <a:chOff x="5898025" y="5156250"/>
            <a:chExt cx="1454463" cy="1210850"/>
          </a:xfrm>
        </p:grpSpPr>
        <p:sp>
          <p:nvSpPr>
            <p:cNvPr id="392" name="Google Shape;392;p22"/>
            <p:cNvSpPr/>
            <p:nvPr/>
          </p:nvSpPr>
          <p:spPr>
            <a:xfrm>
              <a:off x="5898025" y="58934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803788" y="51562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algn="ctr" defTabSz="1007641"/>
              <a:r>
                <a:rPr lang="en" sz="1543" kern="0">
                  <a:solidFill>
                    <a:srgbClr val="002B5E"/>
                  </a:solidFill>
                  <a:latin typeface="Arial"/>
                  <a:cs typeface="Arial"/>
                  <a:sym typeface="Arial"/>
                </a:rPr>
                <a:t>2?</a:t>
              </a:r>
              <a:endParaRPr sz="1543" kern="0">
                <a:solidFill>
                  <a:srgbClr val="002B5E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22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endParaRPr sz="154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37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4/21: Assignment 4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11</a:t>
            </a:r>
          </a:p>
          <a:p>
            <a:pPr lvl="1"/>
            <a:r>
              <a:rPr lang="en-US" dirty="0"/>
              <a:t>4/30: Lab 12</a:t>
            </a:r>
          </a:p>
          <a:p>
            <a:pPr lvl="1"/>
            <a:r>
              <a:rPr lang="en-US" dirty="0"/>
              <a:t>5/2: Assignment 5 </a:t>
            </a:r>
          </a:p>
          <a:p>
            <a:pPr lvl="1"/>
            <a:r>
              <a:rPr lang="en-US" dirty="0"/>
              <a:t>5/2: Bonus Homework</a:t>
            </a:r>
          </a:p>
          <a:p>
            <a:pPr lvl="2"/>
            <a:r>
              <a:rPr lang="en-US" dirty="0"/>
              <a:t>Extra Lecture Videos on dynamic programming and approximation algorithms</a:t>
            </a:r>
          </a:p>
          <a:p>
            <a:pPr lvl="1"/>
            <a:r>
              <a:rPr lang="en-US" dirty="0"/>
              <a:t>Tophat questions are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for entire class when response rate &gt;= 80%</a:t>
            </a:r>
          </a:p>
          <a:p>
            <a:pPr lvl="1"/>
            <a:r>
              <a:rPr lang="en-US" dirty="0"/>
              <a:t>Currently at ~48%</a:t>
            </a:r>
          </a:p>
          <a:p>
            <a:pPr lvl="1"/>
            <a:r>
              <a:rPr lang="en-US" dirty="0"/>
              <a:t>Deadline is Sunday 4/25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example</a:t>
            </a:r>
            <a:endParaRPr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defTabSz="1007641"/>
              <a:r>
                <a:rPr lang="en"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algn="ctr" defTabSz="1007641"/>
                <a:r>
                  <a:rPr lang="en" sz="2204" kern="0">
                    <a:solidFill>
                      <a:srgbClr val="002B5E"/>
                    </a:solidFill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sz="2204" kern="0">
                  <a:solidFill>
                    <a:srgbClr val="002B5E"/>
                  </a:solidFill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/>
            <a:r>
              <a:rPr lang="en" sz="2204" kern="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sz="2204" kern="0">
              <a:solidFill>
                <a:srgbClr val="002B5E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25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/>
          </a:bodyPr>
          <a:lstStyle/>
          <a:p>
            <a:r>
              <a:rPr lang="en-US" dirty="0"/>
              <a:t>RSA Example</a:t>
            </a:r>
          </a:p>
          <a:p>
            <a:r>
              <a:rPr lang="en-US" dirty="0"/>
              <a:t>Phi(n)</a:t>
            </a:r>
          </a:p>
          <a:p>
            <a:r>
              <a:rPr lang="en-US"/>
              <a:t>Reduction and RSA attacks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2348151"/>
            <a:ext cx="9068753" cy="489240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is the minimum number of coins needed to make up a given value k?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If you were working as a cashier, what would your algorithm be to solve this problem?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Consider the change making problem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0742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676088"/>
            <a:ext cx="9068753" cy="556482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At each step, the algorithm makes the choice that seems to be best at the moment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Have we seen greedy algorithms already this term?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Yes!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Building Huffman trees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Nearest neighbor approach to travelling salesman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a </a:t>
            </a:r>
            <a:r>
              <a:rPr lang="en" i="1"/>
              <a:t>greedy algorithm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10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Nearest neighbor doesn't solve travelling salesman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Does not produce an optimal result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Does our change making algorithm solve the change making problem?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For US currency…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But what about a currency composed of pennies (1 cent), thrickels (3 cents), and fourters (4 cents)?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What denominations would it pick for k=6?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… But wait … 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1921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For greedy algorithms to produce optimal results, problems must have two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The greedy choice property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Globally optimal solutions can be assembled from locally optimal choices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Why is optimal substructure not enough?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changed about the problem?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/>
            <a:fld id="{00000000-1234-1234-1234-123412341234}" type="slidenum">
              <a:rPr lang="en" kern="0"/>
              <a:pPr defTabSz="1007641"/>
              <a:t>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4863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5175</TotalTime>
  <Words>1412</Words>
  <Application>Microsoft Office PowerPoint</Application>
  <PresentationFormat>Custom</PresentationFormat>
  <Paragraphs>280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1_Office Theme</vt:lpstr>
      <vt:lpstr>Office Theme</vt:lpstr>
      <vt:lpstr>2_Office Theme</vt:lpstr>
      <vt:lpstr>Pitt_minimal</vt:lpstr>
      <vt:lpstr>Algorithms and Data Structures 2 CS 1501</vt:lpstr>
      <vt:lpstr>Announcements</vt:lpstr>
      <vt:lpstr>Last lecture …</vt:lpstr>
      <vt:lpstr>Muddiest points</vt:lpstr>
      <vt:lpstr>This Lecture</vt:lpstr>
      <vt:lpstr>Consider the change making problem</vt:lpstr>
      <vt:lpstr>This is a greedy algorithm</vt:lpstr>
      <vt:lpstr>… But wait … </vt:lpstr>
      <vt:lpstr>So what changed about the problem?</vt:lpstr>
      <vt:lpstr>Finding all subproblems solutions can be inefficient</vt:lpstr>
      <vt:lpstr>fib(5)</vt:lpstr>
      <vt:lpstr>How do we improve?</vt:lpstr>
      <vt:lpstr>Memoization</vt:lpstr>
      <vt:lpstr>Note that we can also do this bottom-up</vt:lpstr>
      <vt:lpstr>Can we improve this bottom-up approach?</vt:lpstr>
      <vt:lpstr>Where can we apply dynamic programming?</vt:lpstr>
      <vt:lpstr>The unbounded knapsack problem</vt:lpstr>
      <vt:lpstr>Recursive example</vt:lpstr>
      <vt:lpstr>Recursive example</vt:lpstr>
      <vt:lpstr>Bottom-up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4</cp:revision>
  <dcterms:created xsi:type="dcterms:W3CDTF">2021-01-20T14:20:08Z</dcterms:created>
  <dcterms:modified xsi:type="dcterms:W3CDTF">2022-04-11T15:32:02Z</dcterms:modified>
</cp:coreProperties>
</file>